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7556500" cy="10693400"/>
  <p:notesSz cx="6858000" cy="9144000"/>
  <p:embeddedFontLst>
    <p:embeddedFont>
      <p:font typeface="Chonburi" pitchFamily="2" charset="-34"/>
      <p:regular r:id="rId15"/>
    </p:embeddedFont>
    <p:embeddedFont>
      <p:font typeface="Garuda Bold" panose="020B0704020202020204" pitchFamily="34" charset="-34"/>
      <p:regular r:id="rId16"/>
      <p:bold r:id="rId17"/>
    </p:embeddedFont>
    <p:embeddedFont>
      <p:font typeface="Pridi Bold" pitchFamily="2" charset="-34"/>
      <p:regular r:id="rId18"/>
      <p:bold r:id="rId19"/>
    </p:embeddedFont>
    <p:embeddedFont>
      <p:font typeface="Prompt Bold" pitchFamily="2" charset="-34"/>
      <p:regular r:id="rId20"/>
      <p:bold r:id="rId21"/>
    </p:embeddedFont>
    <p:embeddedFont>
      <p:font typeface="Sarabun Semi-Bold" pitchFamily="2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9" autoAdjust="0"/>
  </p:normalViewPr>
  <p:slideViewPr>
    <p:cSldViewPr>
      <p:cViewPr varScale="1">
        <p:scale>
          <a:sx n="68" d="100"/>
          <a:sy n="68" d="100"/>
        </p:scale>
        <p:origin x="31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44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46.jpe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4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50.jpe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2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56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55.jpe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54.jpe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3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32.jpe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31.jpe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7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40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42.jpe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640661" cy="2017900"/>
          </a:xfrm>
          <a:custGeom>
            <a:avLst/>
            <a:gdLst/>
            <a:ahLst/>
            <a:cxnLst/>
            <a:rect l="l" t="t" r="r" b="b"/>
            <a:pathLst>
              <a:path w="3640661" h="2017900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0" y="6814669"/>
            <a:ext cx="4102714" cy="4863130"/>
          </a:xfrm>
          <a:custGeom>
            <a:avLst/>
            <a:gdLst/>
            <a:ahLst/>
            <a:cxnLst/>
            <a:rect l="l" t="t" r="r" b="b"/>
            <a:pathLst>
              <a:path w="4102714" h="4863130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Freeform 5"/>
          <p:cNvSpPr/>
          <p:nvPr/>
        </p:nvSpPr>
        <p:spPr>
          <a:xfrm flipH="1" flipV="1">
            <a:off x="4999591" y="9272848"/>
            <a:ext cx="2560409" cy="1419152"/>
          </a:xfrm>
          <a:custGeom>
            <a:avLst/>
            <a:gdLst/>
            <a:ahLst/>
            <a:cxnLst/>
            <a:rect l="l" t="t" r="r" b="b"/>
            <a:pathLst>
              <a:path w="2560409" h="1419152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 flipH="1">
            <a:off x="5168056" y="-930207"/>
            <a:ext cx="3271887" cy="3878315"/>
          </a:xfrm>
          <a:custGeom>
            <a:avLst/>
            <a:gdLst/>
            <a:ahLst/>
            <a:cxnLst/>
            <a:rect l="l" t="t" r="r" b="b"/>
            <a:pathLst>
              <a:path w="3271887" h="3878315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TextBox 7"/>
          <p:cNvSpPr txBox="1"/>
          <p:nvPr/>
        </p:nvSpPr>
        <p:spPr>
          <a:xfrm>
            <a:off x="756000" y="770825"/>
            <a:ext cx="6048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id="8" name="Freeform 8"/>
          <p:cNvSpPr/>
          <p:nvPr/>
        </p:nvSpPr>
        <p:spPr>
          <a:xfrm>
            <a:off x="5987815" y="203713"/>
            <a:ext cx="1411849" cy="1610474"/>
          </a:xfrm>
          <a:custGeom>
            <a:avLst/>
            <a:gdLst/>
            <a:ahLst/>
            <a:cxnLst/>
            <a:rect l="l" t="t" r="r" b="b"/>
            <a:pathLst>
              <a:path w="1411849" h="1610474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4442644" y="203713"/>
            <a:ext cx="1545172" cy="1545172"/>
          </a:xfrm>
          <a:custGeom>
            <a:avLst/>
            <a:gdLst/>
            <a:ahLst/>
            <a:cxnLst/>
            <a:rect l="l" t="t" r="r" b="b"/>
            <a:pathLst>
              <a:path w="1545172" h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756000" y="2364837"/>
            <a:ext cx="6048000" cy="1717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0"/>
              </a:lnSpc>
            </a:pPr>
            <a:r>
              <a:rPr lang="en-US" sz="100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อำนวยการ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000" y="3779458"/>
            <a:ext cx="6048000" cy="156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5635833"/>
            <a:ext cx="6460488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000" y="6087954"/>
            <a:ext cx="537545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3200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</a:t>
            </a:r>
            <a:r>
              <a:rPr lang="th-TH" sz="3200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วังขอนแดง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585" y="261899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46947" y="6654791"/>
            <a:ext cx="4910391" cy="45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400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โครงการตำรวจสีขาวปลอดยาเสพติด</a:t>
            </a:r>
            <a:endParaRPr lang="en-US" sz="2400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C584A32-E6D0-0466-C7D4-D345BC2E1A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9" y="630417"/>
            <a:ext cx="3000128" cy="2249081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2D57FE4-D3A5-FF49-2BCD-144704A0C25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68" y="631159"/>
            <a:ext cx="3081391" cy="2248339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270D90A-AEC0-9333-2230-D426F2203F7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9" y="3093463"/>
            <a:ext cx="3019148" cy="218674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6977A349-F079-7783-0072-5AA20F8C05E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68" y="3093463"/>
            <a:ext cx="2469790" cy="2708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858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263240" y="7333041"/>
            <a:ext cx="4656960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th-TH" sz="2400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ตรวจสภาพอาวุธปืนประจำเดือน </a:t>
            </a:r>
          </a:p>
          <a:p>
            <a:pPr algn="ctr">
              <a:lnSpc>
                <a:spcPts val="3842"/>
              </a:lnSpc>
            </a:pPr>
            <a:r>
              <a:rPr lang="en-US" sz="2400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</a:t>
            </a:r>
            <a:r>
              <a:rPr lang="en-US" sz="2400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2400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400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0AA28414-B8D3-BEBF-0192-9585418FC7A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" y="1094029"/>
            <a:ext cx="3023137" cy="226633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50259F1-9F6B-1357-F6CC-3337DF40450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93" y="1096683"/>
            <a:ext cx="3023137" cy="226633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712FBF46-837C-B632-7025-105B795A616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7" y="4157580"/>
            <a:ext cx="3044264" cy="228216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7E9C86C-7A94-CE0A-3D6E-A39BD546D1C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35" y="4129872"/>
            <a:ext cx="3044264" cy="2282168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13C72E5-393E-172C-1C32-86E7E334564F}"/>
              </a:ext>
            </a:extLst>
          </p:cNvPr>
          <p:cNvSpPr txBox="1"/>
          <p:nvPr/>
        </p:nvSpPr>
        <p:spPr>
          <a:xfrm>
            <a:off x="-2647950" y="1104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858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244516" y="8314651"/>
            <a:ext cx="493298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โครงการอาหารกลางวัน </a:t>
            </a:r>
          </a:p>
          <a:p>
            <a:pPr algn="ctr">
              <a:lnSpc>
                <a:spcPts val="3842"/>
              </a:lnSpc>
            </a:pP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744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32" name="รูปภาพ 31" descr="รูปภาพประกอบด้วย ถุงพลาสติก, ต้นไม้, กลางแจ้ง, ถังขย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120047F-8E5D-CA67-68C0-59314270954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2" y="736287"/>
            <a:ext cx="3021904" cy="2266428"/>
          </a:xfrm>
          <a:prstGeom prst="rect">
            <a:avLst/>
          </a:prstGeom>
        </p:spPr>
      </p:pic>
      <p:pic>
        <p:nvPicPr>
          <p:cNvPr id="34" name="รูปภาพ 33" descr="รูปภาพประกอบด้วย เสื้อผ้า, คน, ขวด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1436615-09B3-37C8-6D8A-92B95ADC457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06" y="736288"/>
            <a:ext cx="3168649" cy="2266428"/>
          </a:xfrm>
          <a:prstGeom prst="rect">
            <a:avLst/>
          </a:prstGeom>
        </p:spPr>
      </p:pic>
      <p:pic>
        <p:nvPicPr>
          <p:cNvPr id="36" name="รูปภาพ 35" descr="รูปภาพประกอบด้วย เสื้อผ้า, คน, ชาย, เฟอร์นิเจ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79EDB32-1C9F-C6AA-2FBD-D159C566328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" y="3267063"/>
            <a:ext cx="3068839" cy="2301629"/>
          </a:xfrm>
          <a:prstGeom prst="rect">
            <a:avLst/>
          </a:prstGeom>
        </p:spPr>
      </p:pic>
      <p:pic>
        <p:nvPicPr>
          <p:cNvPr id="38" name="รูปภาพ 37" descr="รูปภาพประกอบด้วย เสื้อผ้า, คน, ชาย, รถยนต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E568B92-D70C-2154-C96F-297DBF7BB77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45" y="3267063"/>
            <a:ext cx="3064150" cy="2298113"/>
          </a:xfrm>
          <a:prstGeom prst="rect">
            <a:avLst/>
          </a:prstGeom>
        </p:spPr>
      </p:pic>
      <p:pic>
        <p:nvPicPr>
          <p:cNvPr id="40" name="รูปภาพ 39" descr="รูปภาพประกอบด้วย เสื้อผ้า, คน, ชาย, เฟอร์นิเจ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8CFAB40-4796-E3F8-5969-284799ED3AE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1" y="5752190"/>
            <a:ext cx="3021903" cy="2266428"/>
          </a:xfrm>
          <a:prstGeom prst="rect">
            <a:avLst/>
          </a:prstGeom>
        </p:spPr>
      </p:pic>
      <p:pic>
        <p:nvPicPr>
          <p:cNvPr id="42" name="รูปภาพ 41" descr="รูปภาพประกอบด้วย คน, เสื้อผ้า, กลางแจ้ง, ต้นไม้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D7EFCDB-0C33-6F96-6DE5-79941C34113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69" y="5712309"/>
            <a:ext cx="3075078" cy="2306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858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273884" y="8739341"/>
            <a:ext cx="493298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เชิญหลวงพ่อมาเทศนา ที่ สภ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744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57CD95AA-E1ED-C786-E5D6-2411FE2020A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6" y="720196"/>
            <a:ext cx="5467018" cy="2521285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0865271-46E8-8D33-D572-C603800F950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6" y="3291199"/>
            <a:ext cx="5467018" cy="2521285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876F873-DFA2-EF2C-F415-C781DC87D92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6" y="5917473"/>
            <a:ext cx="5467018" cy="2521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91259" y="5502149"/>
            <a:ext cx="55774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ประชุมงานอำนวยการประจำสัปดาห์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4920" y="6220968"/>
            <a:ext cx="5577483" cy="1554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มีนาคม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2568 </a:t>
            </a:r>
          </a:p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กานต์ ประทุมตรี</a:t>
            </a: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แดน ชัยองอาจ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</a:t>
            </a:r>
            <a:r>
              <a:rPr lang="th-TH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สภ</a:t>
            </a:r>
            <a:r>
              <a:rPr lang="en-US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20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2000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ประชุมงานอำนวยการประจำสัปดาห์</a:t>
            </a:r>
            <a:endParaRPr lang="en-US" sz="2000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E3ABFB5-33D4-C492-24D9-76A004EA5FC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9" y="1251205"/>
            <a:ext cx="5302249" cy="3976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50349" y="6020105"/>
            <a:ext cx="4859303" cy="139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659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ประกาศนโยบายต่อต้านการรับสินบน </a:t>
            </a:r>
          </a:p>
          <a:p>
            <a:pPr algn="ctr">
              <a:lnSpc>
                <a:spcPts val="3723"/>
              </a:lnSpc>
            </a:pPr>
            <a:r>
              <a:rPr lang="en-US" sz="2659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(Anti-Bribery Policy)</a:t>
            </a:r>
          </a:p>
          <a:p>
            <a:pPr algn="ctr">
              <a:lnSpc>
                <a:spcPts val="3723"/>
              </a:lnSpc>
            </a:pPr>
            <a:endParaRPr lang="en-US" sz="2659" b="1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3" name="รูปภาพ 22" descr="รูปภาพประกอบด้วย กลางแจ้ง, ท้องฟ้า, อาคาร, พื้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3187D8F-865A-F5EF-F6C5-9BC6613D578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89" y="1565015"/>
            <a:ext cx="5594216" cy="4195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60697" y="6065721"/>
            <a:ext cx="4859303" cy="139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659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ประกาศนโยบายต่อต้านการรับสินบน </a:t>
            </a:r>
          </a:p>
          <a:p>
            <a:pPr algn="ctr">
              <a:lnSpc>
                <a:spcPts val="3723"/>
              </a:lnSpc>
            </a:pPr>
            <a:r>
              <a:rPr lang="en-US" sz="2659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(Anti-Bribery Policy)</a:t>
            </a:r>
          </a:p>
          <a:p>
            <a:pPr algn="ctr">
              <a:lnSpc>
                <a:spcPts val="3723"/>
              </a:lnSpc>
            </a:pPr>
            <a:endParaRPr lang="en-US" sz="2659" b="1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3C1F1FE8-90DD-4423-FFA3-C0520F1B408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15" y="1763807"/>
            <a:ext cx="5199365" cy="3903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36060" y="4382355"/>
            <a:ext cx="5245543" cy="325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12/3/68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11:30น.</a:t>
            </a:r>
          </a:p>
          <a:p>
            <a:pPr algn="ctr">
              <a:lnSpc>
                <a:spcPts val="1516"/>
              </a:lnSpc>
            </a:pP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นายสมใจ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พุทธเสนา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นายอำเภอนาดี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กานต์ ประทุมตรี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ชาตรี นิยมไพศาลสุข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ผกก.ป.สภ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แดน ชัยองอาจ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พร้อมชุดมวลชนสัมพันธ์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สาธารณสุขตำบล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กำนัน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/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ผู้ใหญ่บ้านตำบล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บุพราหมณ์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เจ้าหน้าที่โรงพยาบาลนาดี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ร่วมดำเนินการเปิดโครงการชุมชนยั่งยืนเพื่อแก้ไขปัญหายาเสพติดแบบครบวงจร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ตามยุทธศาสตร์ชาติ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ชุมชนบ้านหนองตะแบก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บ้าน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ขุนศรี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ต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บุพราหมณ์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อ.นาดี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จ.ปราจีนบุรี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ณ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ศาลาอเนกประสงค์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ต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บุพราหมณ์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อ.นาดี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จ.ปราจีนบุรี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AFFB67B5-CF0C-8AE2-27B2-3CE0E7C7321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9" y="1287669"/>
            <a:ext cx="1709288" cy="1205836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20379182-5712-BBE6-D433-2F3E8699D5B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9" y="1306516"/>
            <a:ext cx="1582653" cy="1186989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C8A2820-48BE-6872-3F0A-4E1711A9766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59" y="1306516"/>
            <a:ext cx="1582654" cy="1186991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ACFFC6F1-371A-1836-FE97-3F1F20DF139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9" y="2757953"/>
            <a:ext cx="1709288" cy="1281966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544209A9-C919-9104-21F5-8FFD3664FAD2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44" y="2757953"/>
            <a:ext cx="1746891" cy="1310168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3005AD4-9B2E-7F17-56CE-5422FEB58A8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2739019"/>
            <a:ext cx="17145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66839" y="4802015"/>
            <a:ext cx="5783986" cy="267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11/3/68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08:10น.</a:t>
            </a:r>
          </a:p>
          <a:p>
            <a:pPr algn="ctr">
              <a:lnSpc>
                <a:spcPts val="1516"/>
              </a:lnSpc>
            </a:pP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กานต์ ประทุมตรี </a:t>
            </a: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ชาตรี นิยมไพศาลสุข </a:t>
            </a: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ผกก.ป.สภ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ยุทธการ ปราบภัย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.(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สอบสวน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)</a:t>
            </a: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แดน ชัยองอาจ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ธงชัย จันทร์กระจ่าง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1083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สว.สส.สภ</a:t>
            </a:r>
            <a:r>
              <a:rPr lang="en-US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1083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endParaRPr lang="en-US" sz="1083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endParaRPr lang="en-US" sz="900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  <a:p>
            <a:pPr algn="ctr">
              <a:lnSpc>
                <a:spcPts val="1516"/>
              </a:lnSpc>
            </a:pPr>
            <a:r>
              <a:rPr lang="en-US" sz="9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พร้อมข้าราชการตำรวจ</a:t>
            </a:r>
            <a:r>
              <a:rPr lang="en-US" sz="9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สภ</a:t>
            </a:r>
            <a:r>
              <a:rPr lang="en-US" sz="9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.</a:t>
            </a:r>
            <a:r>
              <a:rPr lang="th-TH" sz="9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วังขอนแดง</a:t>
            </a:r>
            <a:r>
              <a:rPr lang="en-US" sz="9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ร่วมประชุมวิเคราะห์อาชญากรรมประจำสัปดาห์</a:t>
            </a:r>
            <a:r>
              <a:rPr lang="en-US" sz="9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ณ</a:t>
            </a:r>
            <a:r>
              <a:rPr lang="en-US" sz="900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ที่ตั้ง</a:t>
            </a:r>
            <a:endParaRPr lang="en-US" sz="900" dirty="0">
              <a:solidFill>
                <a:srgbClr val="000000"/>
              </a:solidFill>
              <a:latin typeface="Chonburi"/>
              <a:ea typeface="Chonburi"/>
              <a:cs typeface="Chonburi"/>
              <a:sym typeface="Chonburi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06E69A2-6EA8-FFA8-F5A3-093D0884E26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34" y="1418197"/>
            <a:ext cx="4083049" cy="3062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38092" y="6019349"/>
            <a:ext cx="648381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ประชาสัมพันธ์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การประเมินแบบสอบถามความพึงพอใจของประชาชนผู้มาใช้บริการบนสถานีตำรวจภูธร</a:t>
            </a: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744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8" name="รูปภาพ 27" descr="รูปภาพประกอบด้วย อาคาร, ข้อความ, หน้าต่าง, ประตู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36BAF6A-C564-0E75-6187-460D1557157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1" y="1114645"/>
            <a:ext cx="6013449" cy="45100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38092" y="6019349"/>
            <a:ext cx="648381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ประชาสัมพันธ์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การประเมินแบบสอบถามความพึงพอใจของประชาชนผู้มาใช้บริการบนสถานีตำรวจภูธร</a:t>
            </a: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744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8" name="รูปภาพ 27" descr="รูปภาพประกอบด้วย เฟอร์นิเจอร์, ข้อความ, ในร่ม, เก้าอี้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5A86961-0AD2-8EFA-5680-56AA7CC68E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4" y="691520"/>
            <a:ext cx="3032181" cy="2274136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C550BC2-684E-3A7A-ADE0-F2D8AAD004F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35" y="691520"/>
            <a:ext cx="3076314" cy="2307235"/>
          </a:xfrm>
          <a:prstGeom prst="rect">
            <a:avLst/>
          </a:prstGeom>
        </p:spPr>
      </p:pic>
      <p:pic>
        <p:nvPicPr>
          <p:cNvPr id="31" name="รูปภาพ 30" descr="รูปภาพประกอบด้วย ข้อความ, ในร่ม, ผนัง, คอมพิวเตอร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DF26D58-5934-A28E-CA89-7FC75E33FC8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24" y="3199700"/>
            <a:ext cx="3399923" cy="2549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417" y="450059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716786" y="4442236"/>
            <a:ext cx="4689" cy="5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  <a:p>
            <a:pPr algn="ctr">
              <a:lnSpc>
                <a:spcPts val="1516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680202" y="6254062"/>
            <a:ext cx="61960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กิจกรรม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5 </a:t>
            </a: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</a:t>
            </a:r>
            <a:r>
              <a:rPr lang="en-US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2744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บนสถานีตำรวจภูธร</a:t>
            </a:r>
            <a:r>
              <a:rPr lang="th-TH" sz="2744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2744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32" name="รูปภาพ 31" descr="รูปภาพประกอบด้วย คน, กลางแจ้ง, เสื้อผ้า, ล้อ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D35D8B3-EBA9-AD1F-3558-E652BB00DED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9" y="576717"/>
            <a:ext cx="2861009" cy="2145757"/>
          </a:xfrm>
          <a:prstGeom prst="rect">
            <a:avLst/>
          </a:prstGeom>
        </p:spPr>
      </p:pic>
      <p:pic>
        <p:nvPicPr>
          <p:cNvPr id="34" name="รูปภาพ 33" descr="รูปภาพประกอบด้วย กลางแจ้ง, อาคาร, ท้องฟ้า, พื้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48FF002-3E0F-3B10-4889-A7F85FA50BC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21" y="545474"/>
            <a:ext cx="2907739" cy="2180804"/>
          </a:xfrm>
          <a:prstGeom prst="rect">
            <a:avLst/>
          </a:prstGeom>
        </p:spPr>
      </p:pic>
      <p:pic>
        <p:nvPicPr>
          <p:cNvPr id="36" name="รูปภาพ 35" descr="รูปภาพประกอบด้วย กลางแจ้ง, ยานพาหนะทางบก, ท้องฟ้า, ล้อ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EDA4BB4-C0BF-9E81-2AB5-2B431D00288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5" y="3074298"/>
            <a:ext cx="2965821" cy="2224366"/>
          </a:xfrm>
          <a:prstGeom prst="rect">
            <a:avLst/>
          </a:prstGeom>
        </p:spPr>
      </p:pic>
      <p:pic>
        <p:nvPicPr>
          <p:cNvPr id="38" name="รูปภาพ 37" descr="รูปภาพประกอบด้วย เสื้อผ้า, คน, กลางแจ้ง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21BBC81-AFF8-89E1-C774-2D321B94983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127" y="2669606"/>
            <a:ext cx="2458334" cy="2965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323</Words>
  <Application>Microsoft Macintosh PowerPoint</Application>
  <PresentationFormat>กำหนดเอง</PresentationFormat>
  <Paragraphs>59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Pridi Bold</vt:lpstr>
      <vt:lpstr>Calibri</vt:lpstr>
      <vt:lpstr>Chonburi</vt:lpstr>
      <vt:lpstr>Garuda Bold</vt:lpstr>
      <vt:lpstr>Arial</vt:lpstr>
      <vt:lpstr>Prompt Bold</vt:lpstr>
      <vt:lpstr>Sarabun Semi-Bold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สีขาว สีน้ำเงิน ทางการ โมเดิร์น Annual Report รายงานประจำปี ธุรกิจ รายงาน ปก A4</dc:title>
  <cp:lastModifiedBy>ไตรรงค์ สิงห์สวัสดิ์</cp:lastModifiedBy>
  <cp:revision>6</cp:revision>
  <dcterms:created xsi:type="dcterms:W3CDTF">2006-08-16T00:00:00Z</dcterms:created>
  <dcterms:modified xsi:type="dcterms:W3CDTF">2025-04-17T23:46:34Z</dcterms:modified>
  <dc:identifier>DAGhgsMs0K0</dc:identifier>
</cp:coreProperties>
</file>