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</p:sldIdLst>
  <p:sldSz cx="7556500" cy="10693400"/>
  <p:notesSz cx="6858000" cy="9144000"/>
  <p:embeddedFontLst>
    <p:embeddedFont>
      <p:font typeface="Garuda Bold" panose="020B0704020202020204" pitchFamily="34" charset="-34"/>
      <p:regular r:id="rId16"/>
      <p:bold r:id="rId17"/>
    </p:embeddedFont>
    <p:embeddedFont>
      <p:font typeface="Pridi Bold" pitchFamily="2" charset="-34"/>
      <p:regular r:id="rId18"/>
      <p:bold r:id="rId19"/>
    </p:embeddedFont>
    <p:embeddedFont>
      <p:font typeface="Prompt Bold" pitchFamily="2" charset="-34"/>
      <p:regular r:id="rId20"/>
      <p:bold r:id="rId21"/>
    </p:embeddedFont>
    <p:embeddedFont>
      <p:font typeface="Prompt Light" panose="020B0604020202020204" pitchFamily="34" charset="0"/>
      <p:regular r:id="rId22"/>
    </p:embeddedFont>
    <p:embeddedFont>
      <p:font typeface="Sarabun Semi-Bold" pitchFamily="2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 autoAdjust="0"/>
    <p:restoredTop sz="94626" autoAdjust="0"/>
  </p:normalViewPr>
  <p:slideViewPr>
    <p:cSldViewPr>
      <p:cViewPr varScale="1">
        <p:scale>
          <a:sx n="67" d="100"/>
          <a:sy n="67" d="100"/>
        </p:scale>
        <p:origin x="304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38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40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42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44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46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8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30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33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36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640661" cy="2017900"/>
          </a:xfrm>
          <a:custGeom>
            <a:avLst/>
            <a:gdLst/>
            <a:ahLst/>
            <a:cxnLst/>
            <a:rect l="l" t="t" r="r" b="b"/>
            <a:pathLst>
              <a:path w="3640661" h="2017900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0" y="6814669"/>
            <a:ext cx="4102714" cy="4863130"/>
          </a:xfrm>
          <a:custGeom>
            <a:avLst/>
            <a:gdLst/>
            <a:ahLst/>
            <a:cxnLst/>
            <a:rect l="l" t="t" r="r" b="b"/>
            <a:pathLst>
              <a:path w="4102714" h="4863130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Freeform 5"/>
          <p:cNvSpPr/>
          <p:nvPr/>
        </p:nvSpPr>
        <p:spPr>
          <a:xfrm flipH="1" flipV="1">
            <a:off x="4999591" y="9272848"/>
            <a:ext cx="2560409" cy="1419152"/>
          </a:xfrm>
          <a:custGeom>
            <a:avLst/>
            <a:gdLst/>
            <a:ahLst/>
            <a:cxnLst/>
            <a:rect l="l" t="t" r="r" b="b"/>
            <a:pathLst>
              <a:path w="2560409" h="1419152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 flipH="1">
            <a:off x="5168056" y="-930207"/>
            <a:ext cx="3271887" cy="3878315"/>
          </a:xfrm>
          <a:custGeom>
            <a:avLst/>
            <a:gdLst/>
            <a:ahLst/>
            <a:cxnLst/>
            <a:rect l="l" t="t" r="r" b="b"/>
            <a:pathLst>
              <a:path w="3271887" h="3878315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TextBox 7"/>
          <p:cNvSpPr txBox="1"/>
          <p:nvPr/>
        </p:nvSpPr>
        <p:spPr>
          <a:xfrm>
            <a:off x="549756" y="770825"/>
            <a:ext cx="6048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id="9" name="Freeform 9"/>
          <p:cNvSpPr/>
          <p:nvPr/>
        </p:nvSpPr>
        <p:spPr>
          <a:xfrm>
            <a:off x="5825170" y="45436"/>
            <a:ext cx="1545172" cy="1545172"/>
          </a:xfrm>
          <a:custGeom>
            <a:avLst/>
            <a:gdLst/>
            <a:ahLst/>
            <a:cxnLst/>
            <a:rect l="l" t="t" r="r" b="b"/>
            <a:pathLst>
              <a:path w="1545172" h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549756" y="2414070"/>
            <a:ext cx="9824935" cy="113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1"/>
              </a:lnSpc>
            </a:pPr>
            <a:r>
              <a:rPr lang="en-US" sz="67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ป้องกันปราบปราม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756" y="3221019"/>
            <a:ext cx="6048000" cy="156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0109" y="4884234"/>
            <a:ext cx="6460488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20330" y="5431783"/>
            <a:ext cx="5181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3200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</a:t>
            </a:r>
            <a:r>
              <a:rPr lang="th-TH" sz="3200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วังขอนแดง</a:t>
            </a:r>
            <a:endParaRPr lang="en-US" sz="3200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4876364" cy="413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10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กุมภาพันธ์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กานต์ ประทุมตรี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ชาตรี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นิยมไพศาลสุข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แดน ชัยองอาจ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ได้เรียกแถวเพื่อ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งานสายตรวจ,งานจราจร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1.การตรวจค้นบุคคล ,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ตรวจคันรถยนต์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,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การจับกุม,แย่งอาวุธปืน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2.การเข้าระงับเหตุคนคลุ้มคลั่ง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3.การตั้งจุดตรวจ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ตรวจค้นรถยนต์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ได้แนะนำยุทธวิธีตามแบบของตร.และปฏิบัติหน้าที่ในกรอบของกฎหมาย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สถานที่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ลานฝึกหน้าสภ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C36F4B8-9E7D-0220-9F3F-AC22D17AB4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1" y="2244918"/>
            <a:ext cx="2969195" cy="2226896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A8B3D5F-A746-D664-BF54-EA0CE21AC23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52" y="2244918"/>
            <a:ext cx="2939608" cy="22047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4876364" cy="38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21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มกราคม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กานต์ ประทุมตรี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ชาตรี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นิยมไพศาลสุข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แดน ชัยองอาจ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ได้เรียกแถวเพื่อ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งานสายตรวจ,งานจราจร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1.ฝึกการใช้ไม้ง่ามในการเข้าระงับเหตุ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ได้แนะนำยุทธวิธีตามแบบของตร.และปฏิบัติหน้าที่ในกรอบของกฎหมาย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สถานที่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ลานฝึกหน้าสภ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C52B231-3842-32B3-16C9-62776F7AF99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24472"/>
            <a:ext cx="2959891" cy="2219919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3AE22A4F-5DC6-CB81-E732-AF0AEE6C19C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74" y="2213254"/>
            <a:ext cx="2959892" cy="22199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4876364" cy="38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21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มกราคม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กานต์ ประทุมตรี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ชาตรี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นิยมไพศาลสุข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แดน ชัยองอาจ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ได้เรียกแถวเพื่อ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งานสายตรวจ,งานจราจร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1.ฝึกการใช้ไม้ง่ามในการเข้าระงับเหตุ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ได้แนะนำยุทธวิธีตามแบบของตร.และปฏิบัติหน้าที่ในกรอบของกฎหมาย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สถานที่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ลานฝึกหน้าสภ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AD7CB9C-AFBA-B6E1-0933-3B95D5AB512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5" y="2210127"/>
            <a:ext cx="2762249" cy="2071687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1E220A58-2FDF-2AE1-5827-E6E65258396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16" y="2190321"/>
            <a:ext cx="2788657" cy="20914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ซ้อมแผน</a:t>
            </a: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เผชิญเหตุ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5143950" cy="413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23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พฤศจิกายน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โสภณ พร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มณี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ชาตรี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นิยมไพศาลสุข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แดน ชัยองอาจ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ได้เรียกแถวเพื่อ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งานสายตรวจ,งานจราจร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1.ซ้อมแผนเผชิญเหตุ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ลองเหตุการณ์ปล้นร้านสะดวกซื้อเซ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เว่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นอ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ิเลเว่น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และ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ได้แนะนำยุทธวิธีตามแบบของตร.และปฏิบัติหน้าที่ในกรอบของกฎหมาย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สถานที่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เซเว่นทับลาน เขตพื้นที่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E3F89CF-C87A-8899-5E50-C27008E1F8A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7" y="2440011"/>
            <a:ext cx="3321050" cy="1494473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EC7B960B-F577-6060-7446-A912E1EB1A5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68" y="2446412"/>
            <a:ext cx="3416718" cy="15375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ซ้อมแผน หนี ซ่อน สู้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5048375" cy="413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9 ตุลาคม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2567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โสภณ พร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า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มณี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ชาตรี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นิยมไพศาลสุข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แดน ชัยองอาจ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ได้เรียกแถวเพื่อ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งานสายตรวจ,งานจราจร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1.ซ้อมแผนเผชิญเหตุ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ลองเหตุการณ์ปล้นร้านถูกดี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และ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ได้แนะนำยุทธวิธีตามแบบของตร.และปฏิบัติหน้าที่ในกรอบของกฎหมาย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สถานที่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ร้านถูกดี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เขตพื้นที่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43D80036-A624-DC81-F50D-C0914A886BD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2" y="2082405"/>
            <a:ext cx="3244850" cy="2433638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62256D38-F69D-35BB-B7CA-913B8502E1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5" y="2104529"/>
            <a:ext cx="3300918" cy="24756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3561" y="5643883"/>
            <a:ext cx="4949279" cy="326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79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11/4/68 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08:00น.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กานต์ ประทุมตรี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ชาตรี นิยมไพศาลสุข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ผกก.ป.สภ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ยุทธการ ปราบภัย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.(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สอบสวน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).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แดน ชัยองอาจ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ธงชัย จันทร์กระจ่าง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สว.สส.สภ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ศิวภัสส์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ภูริ</a:t>
            </a:r>
            <a:r>
              <a:rPr lang="th-TH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พัศ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ชัยบุญชู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สอบสวน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เข้าแถวเครพธงชาติและร่วมปล่อยแถวระดมกวาดล้างช่วงเทศกาลวันสงกรานต์  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ณ</a:t>
            </a:r>
            <a:r>
              <a:rPr lang="en-US" sz="105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05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ที่ตั้ง</a:t>
            </a: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479"/>
              </a:lnSpc>
              <a:spcBef>
                <a:spcPct val="0"/>
              </a:spcBef>
            </a:pPr>
            <a:endParaRPr lang="en-US" sz="105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3" name="รูปภาพ 22" descr="รูปภาพประกอบด้วย กลางแจ้ง, ท้องฟ้า, อาคาร, พื้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CF80E02-E87E-61CE-32E9-21A2C34726D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2" y="2248432"/>
            <a:ext cx="4526009" cy="3394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25564" y="5326950"/>
            <a:ext cx="6252567" cy="340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ตำรวจภูธรจังหวัดปราจีนบุรี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ขอรายงานผลการปฏิบัติ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ดังนี้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ห้วงเวลา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11/4/ 2568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09:45น.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สถานที่จัดกิจกรรม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 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จุดลงเวลารถบรรทุก ผางาม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บุพราหมณ์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อ.นาดี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จ.ปราจีนบุรี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3.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ผู้เข้าร่วมกิจกรรม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กานต์ ประทุมตรี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ตรี นิยมไพศาลสุข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ผกก.ป.สภ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แดน ชัยองอาจ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พร้อมข้าราชการตำรวจจิตอาสา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ประชาชนจิตอาสา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รวมจำนวน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คน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ข้าราชการตำรวจจิตอาสา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จำนวน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นาย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5.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การปฏิบัติ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/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รายละเอียดกิจกรรม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จัดกิจกรรมแจกหมวกกันน๊อคตามโครงการจิตอาสาจราจร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รณรงค์การขับขี่ปลอดภัย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สวมหมวกนิรภัยในช่วงเทศกาลสงกรานต์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ณ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บุพราหมณ์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อ.นาดี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จ.ปราจีนบุรี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ผลการปฏิบัติ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เป็นไปด้วยความเรียบร้อย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7.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ปัญหาอุปสรรค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ไม่มี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11DDF75-A2C0-9C1A-3624-B830ECB25BA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39" y="2164166"/>
            <a:ext cx="4062033" cy="30492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25564" y="5326950"/>
            <a:ext cx="6252567" cy="340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ตำรวจภูธรจังหวัดปราจีนบุรี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ขอรายงานผลการปฏิบัติ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ดังนี้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ห้วงเวลา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11/4/ 2568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09:45น.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สถานที่จัดกิจกรรม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 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จุดลงเวลารถบรรทุก ผางาม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บุพราหมณ์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อ.นาดี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จ.ปราจีนบุรี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3.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ผู้เข้าร่วมกิจกรรม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กานต์ ประทุมตรี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ตรี นิยมไพศาลสุข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ผกก.ป.สภ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แดน ชัยองอาจ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พร้อมข้าราชการตำรวจจิตอาสา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ประชาชนจิตอาสา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รวมจำนวน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คน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ข้าราชการตำรวจจิตอาสา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จำนวน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นาย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5.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การปฏิบัติ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/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รายละเอียดกิจกรรม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จัดกิจกรรมแจกหมวกกันน๊อคตามโครงการจิตอาสาจราจร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รณรงค์การขับขี่ปลอดภัย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สวมหมวกนิรภัยในช่วงเทศกาลสงกรานต์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ณ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บุพราหมณ์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อ.นาดี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จ.ปราจีนบุรี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ผลการปฏิบัติ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เป็นไปด้วยความเรียบร้อย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7.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ปัญหาอุปสรรค</a:t>
            </a:r>
            <a:r>
              <a:rPr lang="en-US" sz="96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: </a:t>
            </a:r>
            <a:r>
              <a:rPr lang="en-US" sz="96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ไม่มี</a:t>
            </a:r>
            <a:endParaRPr lang="en-US" sz="96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6F487489-089E-C101-E4BA-789BAF53CDD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23" y="2034612"/>
            <a:ext cx="4360789" cy="3273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5004095"/>
            <a:ext cx="6476900" cy="282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1"/>
              </a:lnSpc>
            </a:pP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***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อำเภอนาดี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th-TH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บุพราหมณ์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จังหวัดปราจีนบุรี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ลงพื้นที่เยี่ยมสร้างขวัญ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กำลังใจ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และมอบเครื่องอุปโภค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บริโภค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น้ำดื่ม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แก่เจ้าหน้าที่ผู้ปฏิบัติหน้าที่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ช่วงเทศกาลสงกรานต์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2568 ***</a:t>
            </a:r>
          </a:p>
          <a:p>
            <a:pPr algn="just">
              <a:lnSpc>
                <a:spcPts val="1271"/>
              </a:lnSpc>
            </a:pP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12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เมษายน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2568 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ตั้งแต่เวลา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14.00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น.เป็นต้นไป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เรียน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ผู้บังคับบัญชา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-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เพื่อโปรดทราบ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 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กานต์ ประทุมตรี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</a:t>
            </a:r>
            <a:r>
              <a:rPr lang="th-TH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ภ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ลงพื้นที่ตรวจเยี่ยมสร้างขวัญกำลังใจ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แก่ผู้ปฏิบัติหน้าที่ในการป้องกันและลดอุบัติเหตุทางถนนช่วงเทศกาลสงกรานต์ 2568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พร้อมทั้งได้มอบเครื่องอุปโภค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บริโภค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และน้ำดื่ม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ที่ได้รับการสนับสนุนจาก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ศูนย์ป้องกันและบรรเทาสาธารณภัย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เขต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ปราจีนบุรี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ดังนี้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1.จุดตรวจหลัก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ถนนสาย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304 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จุดลงเวลาผางาม</a:t>
            </a:r>
          </a:p>
          <a:p>
            <a:pPr algn="just">
              <a:lnSpc>
                <a:spcPts val="1271"/>
              </a:lnSpc>
            </a:pP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2.ด่านชุมชนหน้า </a:t>
            </a:r>
            <a:r>
              <a:rPr lang="th-TH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เวโร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น่าทับลาน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3   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ทั้งนี้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ได้แจ้งข้อสั่งการ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และข้อห่วงใยของ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ท่านผู้บังคับการตำรวจภูธรภาค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</a:t>
            </a:r>
            <a:r>
              <a:rPr lang="th-TH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ที่ได้สั่งการในที่ประชุมศูนย์อำนวยการป้องกันและลดอุบัติเหตุทางถนนจังหวัดปราจีนบุรี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เมื่อวันที่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12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เมษายน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2568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ให้กำนัน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ผู้ใหญ่บ้าน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ร่วมปฏิบัติหน้าที่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เฝ้าระวัง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ตรวจตรา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ป้องปราม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และตักเตือนบุคคลที่มีพฤติกรรมเสี่ยงในพื้นที่อย่างเข้มข้น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แก่เจ้าหน้าที่ประจำจุดตรวจหลัก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ด่านชุมชน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และประชาสัมพันธ์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ให้ประชาชนได้ทราบด้วย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  <a:spcBef>
                <a:spcPct val="0"/>
              </a:spcBef>
            </a:pP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ด้านการจราจรบริเวณถนนสาย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304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มุ่งหน้าจังหวัดนครราชสีมา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มีปริมาณรถค่อนข้างมาก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แต่ยังสามารถเคลื่อนตัว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ได้เรื่อยๆ</a:t>
            </a:r>
            <a:r>
              <a:rPr lang="en-US" sz="908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08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ไม่มีรถติดสะสม</a:t>
            </a:r>
            <a:endParaRPr lang="en-US" sz="908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AAECA91-A959-1251-A579-70C55B8D36B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" y="2344206"/>
            <a:ext cx="2863850" cy="2149828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DF9662A6-F619-749A-F848-2D85B24D97E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37" y="2343733"/>
            <a:ext cx="2864480" cy="2150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5013620"/>
            <a:ext cx="6476900" cy="195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4"/>
              </a:lnSpc>
            </a:pP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วันนี้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12เม.ย.2568 </a:t>
            </a:r>
          </a:p>
          <a:p>
            <a:pPr algn="just">
              <a:lnSpc>
                <a:spcPts val="1674"/>
              </a:lnSpc>
            </a:pP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16.00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 </a:t>
            </a:r>
          </a:p>
          <a:p>
            <a:pPr algn="just">
              <a:lnSpc>
                <a:spcPts val="1674"/>
              </a:lnSpc>
            </a:pP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พล.ต.ต.เกียรติศักดิ์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สระทองออย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674"/>
              </a:lnSpc>
            </a:pP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ผบก.ภ.จว.ปราจีนบุรี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</a:t>
            </a:r>
          </a:p>
          <a:p>
            <a:pPr algn="just">
              <a:lnSpc>
                <a:spcPts val="1674"/>
              </a:lnSpc>
            </a:pP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ตรวจเยี่ยมจุดบริการประชาชน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ผางาม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หน้า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จุดลงเวลารถบรรทุกผางาม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บุพราหมณ์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อ.นาดี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endParaRPr lang="th-TH" sz="119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74"/>
              </a:lnSpc>
            </a:pP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จ.ปราจีนบุรี</a:t>
            </a:r>
            <a:endParaRPr lang="en-US" sz="119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74"/>
              </a:lnSpc>
            </a:pP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พบ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th-TH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กานต์ ประทุมตรี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..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,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แดน ชัยองอาจ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พร้อมกำลังอยู่ปฏิบัติหน้าที่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ณ</a:t>
            </a: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6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จุดบริการฯ</a:t>
            </a:r>
            <a:endParaRPr lang="en-US" sz="1196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74"/>
              </a:lnSpc>
              <a:spcBef>
                <a:spcPct val="0"/>
              </a:spcBef>
            </a:pPr>
            <a:r>
              <a:rPr lang="en-US" sz="1196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ได้มอบอาหารและเครื่องดื่มสนับสนุนเป็นขวัญกำลังใจให้เจ้าหน้าที่ในการปฏิบัติหน้าที่ต่อไป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4568A771-DB78-1B84-3B46-E1E4DCF51E4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7" y="2408613"/>
            <a:ext cx="3076578" cy="2309518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330160D-384A-02A2-2346-C9CF921D00A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4" y="2203021"/>
            <a:ext cx="2284546" cy="3043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65259" y="6208064"/>
            <a:ext cx="5662917" cy="151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12เม.ย.2567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15.50น.</a:t>
            </a:r>
          </a:p>
          <a:p>
            <a:pPr algn="just">
              <a:lnSpc>
                <a:spcPts val="1687"/>
              </a:lnSpc>
            </a:pP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ชาตรี นิยมไพศาลสุข</a:t>
            </a:r>
            <a:endParaRPr lang="en-US" sz="120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87"/>
              </a:lnSpc>
            </a:pP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ผกก.ป.สภ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20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87"/>
              </a:lnSpc>
            </a:pP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แดน ชัยองอาจ</a:t>
            </a:r>
            <a:endParaRPr lang="en-US" sz="120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87"/>
              </a:lnSpc>
            </a:pP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20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87"/>
              </a:lnSpc>
              <a:spcBef>
                <a:spcPct val="0"/>
              </a:spcBef>
            </a:pP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ได้มาตรวจเยี่ยม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จุดบริการประชาชน</a:t>
            </a:r>
            <a:r>
              <a:rPr lang="th-TH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ผางาม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พบเจ้าที่ทุกภาคส่วนอยู่ปฏิบัติหน้าที่</a:t>
            </a:r>
            <a:r>
              <a:rPr lang="en-US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</a:t>
            </a:r>
            <a:r>
              <a:rPr lang="en-US" sz="1205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พร้อมให้บริการประชาชนตลอดเวลา</a:t>
            </a:r>
            <a:r>
              <a:rPr lang="th-TH" sz="1205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พร้อมประกาศให้ผู้ใช้รถใช้ถนน อย่างระมัดระวัง</a:t>
            </a:r>
            <a:endParaRPr lang="en-US" sz="1205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FCE4A78-76FD-4ED8-3596-0B1A3EE9DED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50" y="2358434"/>
            <a:ext cx="5378450" cy="3026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42513" y="5004095"/>
            <a:ext cx="4196972" cy="217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9"/>
              </a:lnSpc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วันนี้12เม.ย.68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14:30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 </a:t>
            </a:r>
          </a:p>
          <a:p>
            <a:pPr algn="just">
              <a:lnSpc>
                <a:spcPts val="1669"/>
              </a:lnSpc>
            </a:pP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ชาตรี นิยมไพศาลสุข</a:t>
            </a: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ผกก.ป.สภ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.</a:t>
            </a:r>
            <a:r>
              <a:rPr lang="th-TH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วังขอนแดง</a:t>
            </a: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ว.4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ตรวจการจราจรบริเวณ</a:t>
            </a:r>
            <a:r>
              <a:rPr lang="th-TH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จุดผางามและหน้า</a:t>
            </a:r>
            <a:r>
              <a:rPr lang="th-TH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เวโร</a:t>
            </a:r>
            <a:r>
              <a:rPr lang="th-TH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น่าทับลาน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สภาพการจราจรช่วงเทศกาลสงกรานต์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ถนน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304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กบินทร์-ปักธงชัย</a:t>
            </a: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  <a:p>
            <a:pPr algn="just">
              <a:lnSpc>
                <a:spcPts val="1669"/>
              </a:lnSpc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-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ปริมาณรถปานกลาง</a:t>
            </a: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-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การจราจรคล่องตัว</a:t>
            </a: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  <a:spcBef>
                <a:spcPct val="0"/>
              </a:spcBef>
            </a:pPr>
            <a:r>
              <a:rPr lang="en-US" sz="1192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</a:t>
            </a:r>
            <a:r>
              <a:rPr lang="en-US" sz="1192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ปกติ</a:t>
            </a:r>
            <a:endParaRPr lang="en-US" sz="1192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8450DE94-18CE-B318-6F10-1EADBEC6589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" y="2687378"/>
            <a:ext cx="2111384" cy="1584969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1F86556A-9D12-0D80-FB34-C7410C0FF0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46" y="2686216"/>
            <a:ext cx="2111384" cy="1584969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38DBFE8E-4AAB-6404-6FFB-D7FC7D6D866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33" y="2838979"/>
            <a:ext cx="2329197" cy="12885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ฝึกยุทธวิธีตำรวจ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4876364" cy="413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มีนาค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2568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กานต์ ประทุมตรี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ชาตรี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นิยมไพศาลสุข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แดน ชัยองอาจ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ได้เรียกแถวเพื่อ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งานสายตรวจ,งานจราจร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1.การตรวจค้นบุคคล ,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ตรวจคันรถยนต์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,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การจับกุม,แย่งอาวุธปืน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2.การเข้าระงับเหตุคนคลุ้มคลั่ง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3.การตั้งจุดตรวจ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ตรวจค้นรถยนต์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ได้แนะนำยุทธวิธีตามแบบของตร.และปฏิบัติหน้าที่ในกรอบของกฎหมาย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สถานที่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: 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ลานฝึกหน้าสภ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วังขอนแดง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81C64C8F-31DE-3F6E-D30B-13BD27DD1D9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" y="2190321"/>
            <a:ext cx="3034185" cy="2275639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3679C1D-7534-B66F-53BC-91E1B4860FF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54" y="2179329"/>
            <a:ext cx="3034185" cy="2275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1586</Words>
  <Application>Microsoft Macintosh PowerPoint</Application>
  <PresentationFormat>กำหนดเอง</PresentationFormat>
  <Paragraphs>210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2" baseType="lpstr">
      <vt:lpstr>Pridi Bold</vt:lpstr>
      <vt:lpstr>Calibri</vt:lpstr>
      <vt:lpstr>Garuda Bold</vt:lpstr>
      <vt:lpstr>Prompt Light</vt:lpstr>
      <vt:lpstr>Arial</vt:lpstr>
      <vt:lpstr>Prompt Bold</vt:lpstr>
      <vt:lpstr>Sarabun Semi-Bold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สำเนาของ สีขาว สีน้ำเงิน ทางการ โมเดิร์น Annual Report รายงานประจำปี ธุรกิจ รายงาน ปก A4</dc:title>
  <cp:lastModifiedBy>ไตรรงค์ สิงห์สวัสดิ์</cp:lastModifiedBy>
  <cp:revision>9</cp:revision>
  <dcterms:created xsi:type="dcterms:W3CDTF">2006-08-16T00:00:00Z</dcterms:created>
  <dcterms:modified xsi:type="dcterms:W3CDTF">2025-04-17T23:51:46Z</dcterms:modified>
  <dc:identifier>DAGkb-lH9F8</dc:identifier>
</cp:coreProperties>
</file>